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502920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ITSEOPISKELUTEHTÄVÄ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914400"/>
            <a:ext cx="77724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Päätöksentekomallin</a:t>
            </a:r>
            <a:endParaRPr lang="en-US" sz="4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valinta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11480" y="292608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8A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Analysoi viisi viimeisintä merkittävää päätöstä omasta oppilaitoksestasi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8A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 arvioi, vastasiko käytetty malli päätöksen luonnetta.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11480" y="3840480"/>
            <a:ext cx="1508760" cy="310896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3840480"/>
            <a:ext cx="1508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Autonominen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2093976" y="3840480"/>
            <a:ext cx="1508760" cy="310896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093976" y="3840480"/>
            <a:ext cx="1508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Konsultoiva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776472" y="3840480"/>
            <a:ext cx="1508760" cy="310896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3840480"/>
            <a:ext cx="1508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Konsensus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458968" y="3840480"/>
            <a:ext cx="1508760" cy="310896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58968" y="3840480"/>
            <a:ext cx="1508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Demokraattinen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7141464" y="3840480"/>
            <a:ext cx="1508760" cy="310896"/>
          </a:xfrm>
          <a:prstGeom prst="rect">
            <a:avLst/>
          </a:prstGeom>
          <a:solidFill>
            <a:srgbClr val="162840"/>
          </a:solidFill>
          <a:ln w="12700">
            <a:solidFill>
              <a:srgbClr val="1E3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41464" y="3840480"/>
            <a:ext cx="1508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Delegoitu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11480" y="4279392"/>
            <a:ext cx="8321040" cy="0"/>
          </a:xfrm>
          <a:prstGeom prst="line">
            <a:avLst/>
          </a:prstGeom>
          <a:noFill/>
          <a:ln w="12700">
            <a:solidFill>
              <a:srgbClr val="1E3A5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1480" y="4370832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Oppilaitos:                                    |    Päivämäärä:                         |    Arvioija: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VIITEOPAS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Päätöksentekomallit — lyhyt kuvaus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20040" y="932688"/>
            <a:ext cx="1682496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932688"/>
            <a:ext cx="1682496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50976" y="1097280"/>
            <a:ext cx="420624" cy="420624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0976" y="1097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" y="1609344"/>
            <a:ext cx="1499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Autonominen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29768" y="2011680"/>
            <a:ext cx="1463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Johtaja päättää yksin, ilman muiden osallistumista. Sopii kiireellisiin tai arkaluonteisiin tilanteisiin, joissa johtajan asiantuntemus on ratkaiseva.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084832" y="932688"/>
            <a:ext cx="1682496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084832" y="932688"/>
            <a:ext cx="1682496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15768" y="1097280"/>
            <a:ext cx="420624" cy="420624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15768" y="1097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176272" y="1609344"/>
            <a:ext cx="1499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Konsultoiva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194560" y="2011680"/>
            <a:ext cx="1463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Johtaja kuulee asiantuntijoita tai henkilöstöä ennen päätöstä, mutta tekee lopullisen päätöksen itse. Hyödyntää asiantuntemusta ilman konsensusvaatimusta.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849624" y="932688"/>
            <a:ext cx="1682496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849624" y="932688"/>
            <a:ext cx="1682496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480560" y="1097280"/>
            <a:ext cx="420624" cy="420624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480560" y="1097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41064" y="1609344"/>
            <a:ext cx="1499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Konsensus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959352" y="2011680"/>
            <a:ext cx="1463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Ryhmä pyrkii yhteiseen näkemykseen, jota kaikki voivat tukea. Vahvistaa sitoutumista, mutta vie aikaa. Sopii strategisiin ja arvoihin liittyviin päätöksiin.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614416" y="932688"/>
            <a:ext cx="1682496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614416" y="932688"/>
            <a:ext cx="1682496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245352" y="1097280"/>
            <a:ext cx="420624" cy="420624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45352" y="1097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705856" y="1609344"/>
            <a:ext cx="1499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Demokraattinen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724144" y="2011680"/>
            <a:ext cx="1463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 tehdään äänestämällä — enemmistö ratkaisee. Nopea ja selkeä, mutta vähemmistö voi jäädä ulkopuolelle. Sopii selkeisiin valintatilanteisiin.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7379208" y="932688"/>
            <a:ext cx="1682496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7379208" y="932688"/>
            <a:ext cx="1682496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10144" y="1097280"/>
            <a:ext cx="420624" cy="420624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010144" y="1097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7470648" y="1609344"/>
            <a:ext cx="1499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3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Delegoitu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7488936" y="2011680"/>
            <a:ext cx="1463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Päätösvalta annetaan kokonaan toiselle henkilölle tai ryhmälle. Vahvistaa autonomiaa ja osaamisen hyödyntämistä, edellyttää selkeän vastuun määrittelyn.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 1 / 5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kuvaus ja analyysi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8321040" y="109728"/>
            <a:ext cx="548640" cy="548640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321040" y="1097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040" y="877824"/>
            <a:ext cx="8503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877824"/>
            <a:ext cx="64008" cy="566928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93268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NIMI / KUVAUS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457200" y="1280160"/>
            <a:ext cx="827532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2" name="Text 10"/>
          <p:cNvSpPr/>
          <p:nvPr/>
        </p:nvSpPr>
        <p:spPr>
          <a:xfrm>
            <a:off x="457200" y="1097280"/>
            <a:ext cx="8275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päätöksen nimi tai lyhyt kuvaus tähän...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480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80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229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Käytetty malli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Autonominen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Konsultoiva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Konsensus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Demokraattinen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Delegoitu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46634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6634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914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914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1663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Oliko malli optimaalinen?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800600" y="206654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800600" y="234086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4800600" y="201168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Kyllä / Ei — perustele lyhyesti...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200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3200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480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480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229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Suositeltava malli ja peruste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572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572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3" name="Text 41"/>
          <p:cNvSpPr/>
          <p:nvPr/>
        </p:nvSpPr>
        <p:spPr>
          <a:xfrm>
            <a:off x="4572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Mikä malli olisi sopinut paremmin, ja miksi?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6634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46634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7914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914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1663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Oikea päätöksen omistaja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48006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8006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48006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tai mikä taho olisi ollut luontevin omistaja?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20040" y="3712464"/>
            <a:ext cx="850392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320040" y="3712464"/>
            <a:ext cx="64008" cy="118872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448056" y="3803904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48056" y="38039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822960" y="3803904"/>
            <a:ext cx="7909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Vaikuttavuus ja sitoutuminen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457200" y="422452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457200" y="449884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457200" y="477316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457200" y="4169664"/>
            <a:ext cx="8275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 eri malli olisi vaikuttanut lopputulokseen ja sitoutumiseen?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 2 / 5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kuvaus ja analyysi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8321040" y="109728"/>
            <a:ext cx="548640" cy="548640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321040" y="1097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040" y="877824"/>
            <a:ext cx="8503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877824"/>
            <a:ext cx="64008" cy="566928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93268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NIMI / KUVAUS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457200" y="1280160"/>
            <a:ext cx="827532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2" name="Text 10"/>
          <p:cNvSpPr/>
          <p:nvPr/>
        </p:nvSpPr>
        <p:spPr>
          <a:xfrm>
            <a:off x="457200" y="1097280"/>
            <a:ext cx="8275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päätöksen nimi tai lyhyt kuvaus tähän...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480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80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229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Käytetty malli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Autonominen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Konsultoiva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Konsensus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Demokraattinen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Delegoitu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46634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6634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914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914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1663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Oliko malli optimaalinen?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800600" y="206654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800600" y="234086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4800600" y="201168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Kyllä / Ei — perustele lyhyesti...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200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3200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480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480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229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Suositeltava malli ja peruste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572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572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3" name="Text 41"/>
          <p:cNvSpPr/>
          <p:nvPr/>
        </p:nvSpPr>
        <p:spPr>
          <a:xfrm>
            <a:off x="4572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Mikä malli olisi sopinut paremmin, ja miksi?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6634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46634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7914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914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1663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Oikea päätöksen omistaja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48006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8006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48006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tai mikä taho olisi ollut luontevin omistaja?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20040" y="3712464"/>
            <a:ext cx="850392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320040" y="3712464"/>
            <a:ext cx="64008" cy="118872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448056" y="3803904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48056" y="38039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822960" y="3803904"/>
            <a:ext cx="7909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Vaikuttavuus ja sitoutuminen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457200" y="422452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457200" y="449884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457200" y="477316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457200" y="4169664"/>
            <a:ext cx="8275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 eri malli olisi vaikuttanut lopputulokseen ja sitoutumiseen?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 3 / 5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kuvaus ja analyysi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8321040" y="109728"/>
            <a:ext cx="548640" cy="548640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321040" y="1097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040" y="877824"/>
            <a:ext cx="8503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877824"/>
            <a:ext cx="64008" cy="566928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93268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NIMI / KUVAUS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457200" y="1280160"/>
            <a:ext cx="827532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2" name="Text 10"/>
          <p:cNvSpPr/>
          <p:nvPr/>
        </p:nvSpPr>
        <p:spPr>
          <a:xfrm>
            <a:off x="457200" y="1097280"/>
            <a:ext cx="8275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päätöksen nimi tai lyhyt kuvaus tähän...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480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80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229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Käytetty malli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Autonominen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Konsultoiva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Konsensus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Demokraattinen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Delegoitu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46634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6634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914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914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1663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Oliko malli optimaalinen?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800600" y="206654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800600" y="234086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4800600" y="201168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Kyllä / Ei — perustele lyhyesti...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200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3200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480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480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229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Suositeltava malli ja peruste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572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572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3" name="Text 41"/>
          <p:cNvSpPr/>
          <p:nvPr/>
        </p:nvSpPr>
        <p:spPr>
          <a:xfrm>
            <a:off x="4572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Mikä malli olisi sopinut paremmin, ja miksi?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6634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46634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7914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914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1663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Oikea päätöksen omistaja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48006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8006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48006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tai mikä taho olisi ollut luontevin omistaja?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20040" y="3712464"/>
            <a:ext cx="850392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320040" y="3712464"/>
            <a:ext cx="64008" cy="118872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448056" y="3803904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48056" y="38039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822960" y="3803904"/>
            <a:ext cx="7909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Vaikuttavuus ja sitoutuminen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457200" y="422452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457200" y="449884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457200" y="477316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457200" y="4169664"/>
            <a:ext cx="8275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 eri malli olisi vaikuttanut lopputulokseen ja sitoutumiseen?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 4 / 5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kuvaus ja analyysi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8321040" y="109728"/>
            <a:ext cx="548640" cy="548640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321040" y="1097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040" y="877824"/>
            <a:ext cx="8503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877824"/>
            <a:ext cx="64008" cy="566928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93268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NIMI / KUVAUS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457200" y="1280160"/>
            <a:ext cx="827532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2" name="Text 10"/>
          <p:cNvSpPr/>
          <p:nvPr/>
        </p:nvSpPr>
        <p:spPr>
          <a:xfrm>
            <a:off x="457200" y="1097280"/>
            <a:ext cx="8275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päätöksen nimi tai lyhyt kuvaus tähän...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480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80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229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Käytetty malli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Autonominen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Konsultoiva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Konsensus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Demokraattinen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Delegoitu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46634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6634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914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914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1663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Oliko malli optimaalinen?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800600" y="206654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800600" y="234086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4800600" y="201168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Kyllä / Ei — perustele lyhyesti...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200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3200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480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480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229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Suositeltava malli ja peruste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572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572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3" name="Text 41"/>
          <p:cNvSpPr/>
          <p:nvPr/>
        </p:nvSpPr>
        <p:spPr>
          <a:xfrm>
            <a:off x="4572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Mikä malli olisi sopinut paremmin, ja miksi?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6634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46634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7914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914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1663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Oikea päätöksen omistaja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48006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8006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48006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tai mikä taho olisi ollut luontevin omistaja?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20040" y="3712464"/>
            <a:ext cx="850392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320040" y="3712464"/>
            <a:ext cx="64008" cy="118872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448056" y="3803904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48056" y="38039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822960" y="3803904"/>
            <a:ext cx="7909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Vaikuttavuus ja sitoutuminen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457200" y="422452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457200" y="449884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457200" y="477316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457200" y="4169664"/>
            <a:ext cx="8275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 eri malli olisi vaikuttanut lopputulokseen ja sitoutumiseen?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 5 / 5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kuvaus ja analyysi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8321040" y="109728"/>
            <a:ext cx="548640" cy="548640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321040" y="1097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040" y="877824"/>
            <a:ext cx="8503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877824"/>
            <a:ext cx="64008" cy="566928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93268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PÄÄTÖKSEN NIMI / KUVAUS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457200" y="1280160"/>
            <a:ext cx="8275320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2" name="Text 10"/>
          <p:cNvSpPr/>
          <p:nvPr/>
        </p:nvSpPr>
        <p:spPr>
          <a:xfrm>
            <a:off x="457200" y="1097280"/>
            <a:ext cx="8275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Kirjoita päätöksen nimi tai lyhyt kuvaus tähän...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480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80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229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Käytetty malli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Autonominen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49070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Konsultoiva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4094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Konsensus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32811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Demokraattinen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24682" y="2011680"/>
            <a:ext cx="75529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Delegoitu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4663440" y="1554480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663440" y="1554480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91456" y="1645920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91456" y="16459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166360" y="16459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Oliko malli optimaalinen?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800600" y="206654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800600" y="2340864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4800600" y="201168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Kyllä / Ei — perustele lyhyesti...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200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3200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480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480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229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Suositeltava malli ja peruste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572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572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43" name="Text 41"/>
          <p:cNvSpPr/>
          <p:nvPr/>
        </p:nvSpPr>
        <p:spPr>
          <a:xfrm>
            <a:off x="4572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Mikä malli olisi sopinut paremmin, ja miksi?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663440" y="2633472"/>
            <a:ext cx="41605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4663440" y="2633472"/>
            <a:ext cx="64008" cy="100584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791456" y="2724912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91456" y="2724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166360" y="27249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Oikea päätöksen omistaja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4800600" y="314553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800600" y="3419856"/>
            <a:ext cx="39319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4800600" y="30906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Kuka tai mikä taho olisi ollut luontevin omistaja?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20040" y="3712464"/>
            <a:ext cx="850392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  <a:effectLst>
            <a:outerShdw sx="100000" sy="100000" kx="0" ky="0" algn="bl" rotWithShape="0" blurRad="63500" dist="12700" dir="8100000">
              <a:srgbClr val="000000">
                <a:alpha val="5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320040" y="3712464"/>
            <a:ext cx="64008" cy="1188720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448056" y="3803904"/>
            <a:ext cx="292608" cy="292608"/>
          </a:xfrm>
          <a:prstGeom prst="ellipse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48056" y="38039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822960" y="3803904"/>
            <a:ext cx="7909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Vaikuttavuus ja sitoutuminen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457200" y="422452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457200" y="449884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457200" y="4773168"/>
            <a:ext cx="8275320" cy="0"/>
          </a:xfrm>
          <a:prstGeom prst="line">
            <a:avLst/>
          </a:prstGeom>
          <a:noFill/>
          <a:ln w="12700">
            <a:solidFill>
              <a:srgbClr val="E4ECF4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457200" y="4169664"/>
            <a:ext cx="8275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Miten eri malli olisi vaikuttanut lopputulokseen ja sitoutumiseen?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14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FE40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YHTEENVETO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Havaintotaulukko — pohja loppuvaiheen käyttöön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Kooste viidestä päätöksestä. Hyödynnä taulukkoa, kun rakennat oppilaitoksesi johtamisjärjestelmämallia.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0040" y="1143000"/>
            <a:ext cx="8503920" cy="384048"/>
          </a:xfrm>
          <a:prstGeom prst="rect">
            <a:avLst/>
          </a:prstGeom>
          <a:solidFill>
            <a:srgbClr val="0A3B8C"/>
          </a:solidFill>
          <a:ln w="12700">
            <a:solidFill>
              <a:srgbClr val="0A3B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143000"/>
            <a:ext cx="256032" cy="38404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76072" y="1143000"/>
            <a:ext cx="1828800" cy="38404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Päätös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04872" y="1143000"/>
            <a:ext cx="1371600" cy="38404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Käytetty malli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776472" y="1143000"/>
            <a:ext cx="1005840" cy="38404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Optimaalinen?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782312" y="1143000"/>
            <a:ext cx="1371600" cy="38404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Suositeltu malli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6153912" y="1143000"/>
            <a:ext cx="1463040" cy="38404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Oikea omistaja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7616952" y="1143000"/>
            <a:ext cx="1207008" cy="38404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Vaikutus sitout.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320040" y="1527048"/>
            <a:ext cx="85039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7472" y="1673352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7472" y="16733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76072" y="1984248"/>
            <a:ext cx="17739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576072" y="1655064"/>
            <a:ext cx="17739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2404872" y="1984248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2404872" y="1655064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776472" y="1984248"/>
            <a:ext cx="9509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3776472" y="1655064"/>
            <a:ext cx="9509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782312" y="1984248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5" name="Text 23"/>
          <p:cNvSpPr/>
          <p:nvPr/>
        </p:nvSpPr>
        <p:spPr>
          <a:xfrm>
            <a:off x="4782312" y="1655064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153912" y="1984248"/>
            <a:ext cx="14081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6153912" y="1655064"/>
            <a:ext cx="14081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7616952" y="1984248"/>
            <a:ext cx="1152144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7616952" y="1655064"/>
            <a:ext cx="1152144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20040" y="2185416"/>
            <a:ext cx="8503920" cy="621792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47472" y="2331720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47472" y="23317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76072" y="2642616"/>
            <a:ext cx="17739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576072" y="2313432"/>
            <a:ext cx="17739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2404872" y="2642616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6" name="Text 34"/>
          <p:cNvSpPr/>
          <p:nvPr/>
        </p:nvSpPr>
        <p:spPr>
          <a:xfrm>
            <a:off x="2404872" y="2313432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776472" y="2642616"/>
            <a:ext cx="9509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3776472" y="2313432"/>
            <a:ext cx="9509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782312" y="2642616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40" name="Text 38"/>
          <p:cNvSpPr/>
          <p:nvPr/>
        </p:nvSpPr>
        <p:spPr>
          <a:xfrm>
            <a:off x="4782312" y="2313432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6153912" y="2642616"/>
            <a:ext cx="14081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42" name="Text 40"/>
          <p:cNvSpPr/>
          <p:nvPr/>
        </p:nvSpPr>
        <p:spPr>
          <a:xfrm>
            <a:off x="6153912" y="2313432"/>
            <a:ext cx="14081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7616952" y="2642616"/>
            <a:ext cx="1152144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7616952" y="2313432"/>
            <a:ext cx="1152144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320040" y="2843784"/>
            <a:ext cx="85039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47472" y="2990088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47472" y="2990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576072" y="3300984"/>
            <a:ext cx="17739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49" name="Text 47"/>
          <p:cNvSpPr/>
          <p:nvPr/>
        </p:nvSpPr>
        <p:spPr>
          <a:xfrm>
            <a:off x="576072" y="2971800"/>
            <a:ext cx="17739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2404872" y="3300984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2404872" y="2971800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776472" y="3300984"/>
            <a:ext cx="9509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3" name="Text 51"/>
          <p:cNvSpPr/>
          <p:nvPr/>
        </p:nvSpPr>
        <p:spPr>
          <a:xfrm>
            <a:off x="3776472" y="2971800"/>
            <a:ext cx="9509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782312" y="3300984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5" name="Text 53"/>
          <p:cNvSpPr/>
          <p:nvPr/>
        </p:nvSpPr>
        <p:spPr>
          <a:xfrm>
            <a:off x="4782312" y="2971800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6153912" y="3300984"/>
            <a:ext cx="14081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7" name="Text 55"/>
          <p:cNvSpPr/>
          <p:nvPr/>
        </p:nvSpPr>
        <p:spPr>
          <a:xfrm>
            <a:off x="6153912" y="2971800"/>
            <a:ext cx="14081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7616952" y="3300984"/>
            <a:ext cx="1152144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59" name="Text 57"/>
          <p:cNvSpPr/>
          <p:nvPr/>
        </p:nvSpPr>
        <p:spPr>
          <a:xfrm>
            <a:off x="7616952" y="2971800"/>
            <a:ext cx="1152144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320040" y="3502152"/>
            <a:ext cx="8503920" cy="621792"/>
          </a:xfrm>
          <a:prstGeom prst="rect">
            <a:avLst/>
          </a:prstGeom>
          <a:solidFill>
            <a:srgbClr val="E4ECF4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347472" y="3648456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47472" y="364845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576072" y="3959352"/>
            <a:ext cx="17739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64" name="Text 62"/>
          <p:cNvSpPr/>
          <p:nvPr/>
        </p:nvSpPr>
        <p:spPr>
          <a:xfrm>
            <a:off x="576072" y="3630168"/>
            <a:ext cx="17739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65" name="Shape 63"/>
          <p:cNvSpPr/>
          <p:nvPr/>
        </p:nvSpPr>
        <p:spPr>
          <a:xfrm>
            <a:off x="2404872" y="3959352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66" name="Text 64"/>
          <p:cNvSpPr/>
          <p:nvPr/>
        </p:nvSpPr>
        <p:spPr>
          <a:xfrm>
            <a:off x="2404872" y="3630168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67" name="Shape 65"/>
          <p:cNvSpPr/>
          <p:nvPr/>
        </p:nvSpPr>
        <p:spPr>
          <a:xfrm>
            <a:off x="3776472" y="3959352"/>
            <a:ext cx="9509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68" name="Text 66"/>
          <p:cNvSpPr/>
          <p:nvPr/>
        </p:nvSpPr>
        <p:spPr>
          <a:xfrm>
            <a:off x="3776472" y="3630168"/>
            <a:ext cx="9509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69" name="Shape 67"/>
          <p:cNvSpPr/>
          <p:nvPr/>
        </p:nvSpPr>
        <p:spPr>
          <a:xfrm>
            <a:off x="4782312" y="3959352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70" name="Text 68"/>
          <p:cNvSpPr/>
          <p:nvPr/>
        </p:nvSpPr>
        <p:spPr>
          <a:xfrm>
            <a:off x="4782312" y="3630168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71" name="Shape 69"/>
          <p:cNvSpPr/>
          <p:nvPr/>
        </p:nvSpPr>
        <p:spPr>
          <a:xfrm>
            <a:off x="6153912" y="3959352"/>
            <a:ext cx="14081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72" name="Text 70"/>
          <p:cNvSpPr/>
          <p:nvPr/>
        </p:nvSpPr>
        <p:spPr>
          <a:xfrm>
            <a:off x="6153912" y="3630168"/>
            <a:ext cx="14081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7616952" y="3959352"/>
            <a:ext cx="1152144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74" name="Text 72"/>
          <p:cNvSpPr/>
          <p:nvPr/>
        </p:nvSpPr>
        <p:spPr>
          <a:xfrm>
            <a:off x="7616952" y="3630168"/>
            <a:ext cx="1152144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320040" y="4160520"/>
            <a:ext cx="85039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347472" y="4306824"/>
            <a:ext cx="310896" cy="310896"/>
          </a:xfrm>
          <a:prstGeom prst="ellipse">
            <a:avLst/>
          </a:prstGeom>
          <a:solidFill>
            <a:srgbClr val="EFE407"/>
          </a:solidFill>
          <a:ln w="12700">
            <a:solidFill>
              <a:srgbClr val="EFE407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47472" y="43068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576072" y="4617720"/>
            <a:ext cx="17739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79" name="Text 77"/>
          <p:cNvSpPr/>
          <p:nvPr/>
        </p:nvSpPr>
        <p:spPr>
          <a:xfrm>
            <a:off x="576072" y="4288536"/>
            <a:ext cx="17739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80" name="Shape 78"/>
          <p:cNvSpPr/>
          <p:nvPr/>
        </p:nvSpPr>
        <p:spPr>
          <a:xfrm>
            <a:off x="2404872" y="4617720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81" name="Text 79"/>
          <p:cNvSpPr/>
          <p:nvPr/>
        </p:nvSpPr>
        <p:spPr>
          <a:xfrm>
            <a:off x="2404872" y="4288536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3776472" y="4617720"/>
            <a:ext cx="9509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83" name="Text 81"/>
          <p:cNvSpPr/>
          <p:nvPr/>
        </p:nvSpPr>
        <p:spPr>
          <a:xfrm>
            <a:off x="3776472" y="4288536"/>
            <a:ext cx="9509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84" name="Shape 82"/>
          <p:cNvSpPr/>
          <p:nvPr/>
        </p:nvSpPr>
        <p:spPr>
          <a:xfrm>
            <a:off x="4782312" y="4617720"/>
            <a:ext cx="131673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85" name="Text 83"/>
          <p:cNvSpPr/>
          <p:nvPr/>
        </p:nvSpPr>
        <p:spPr>
          <a:xfrm>
            <a:off x="4782312" y="4288536"/>
            <a:ext cx="131673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86" name="Shape 84"/>
          <p:cNvSpPr/>
          <p:nvPr/>
        </p:nvSpPr>
        <p:spPr>
          <a:xfrm>
            <a:off x="6153912" y="4617720"/>
            <a:ext cx="1408176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87" name="Text 85"/>
          <p:cNvSpPr/>
          <p:nvPr/>
        </p:nvSpPr>
        <p:spPr>
          <a:xfrm>
            <a:off x="6153912" y="4288536"/>
            <a:ext cx="1408176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88" name="Shape 86"/>
          <p:cNvSpPr/>
          <p:nvPr/>
        </p:nvSpPr>
        <p:spPr>
          <a:xfrm>
            <a:off x="7616952" y="4617720"/>
            <a:ext cx="1152144" cy="0"/>
          </a:xfrm>
          <a:prstGeom prst="line">
            <a:avLst/>
          </a:prstGeom>
          <a:noFill/>
          <a:ln w="12700">
            <a:solidFill>
              <a:srgbClr val="C8D4E0"/>
            </a:solidFill>
            <a:prstDash val="dash"/>
          </a:ln>
        </p:spPr>
      </p:sp>
      <p:sp>
        <p:nvSpPr>
          <p:cNvPr id="89" name="Text 87"/>
          <p:cNvSpPr/>
          <p:nvPr/>
        </p:nvSpPr>
        <p:spPr>
          <a:xfrm>
            <a:off x="7616952" y="4288536"/>
            <a:ext cx="1152144" cy="2377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90" name="Text 88"/>
          <p:cNvSpPr/>
          <p:nvPr/>
        </p:nvSpPr>
        <p:spPr>
          <a:xfrm>
            <a:off x="320040" y="4892040"/>
            <a:ext cx="8503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Taulukon tiedot siirtyvät suoraan johtamisjärjestelmämallin rakentamistehtävään kurssin loppuvaiheessa.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Päätöksentekomallin valinta</dc:title>
  <dc:subject>PptxGenJS Presentation</dc:subject>
  <dc:creator>PptxGenJS</dc:creator>
  <cp:lastModifiedBy>PptxGenJS</cp:lastModifiedBy>
  <cp:revision>1</cp:revision>
  <dcterms:created xsi:type="dcterms:W3CDTF">2026-06-13T21:16:36Z</dcterms:created>
  <dcterms:modified xsi:type="dcterms:W3CDTF">2026-06-13T21:16:36Z</dcterms:modified>
</cp:coreProperties>
</file>